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9" r:id="rId4"/>
    <p:sldId id="265" r:id="rId5"/>
    <p:sldId id="260" r:id="rId6"/>
    <p:sldId id="261" r:id="rId7"/>
    <p:sldId id="272" r:id="rId8"/>
    <p:sldId id="262" r:id="rId9"/>
    <p:sldId id="263" r:id="rId10"/>
    <p:sldId id="258" r:id="rId11"/>
    <p:sldId id="266" r:id="rId12"/>
    <p:sldId id="267" r:id="rId13"/>
    <p:sldId id="268" r:id="rId14"/>
    <p:sldId id="271" r:id="rId15"/>
    <p:sldId id="273"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5714" autoAdjust="0"/>
  </p:normalViewPr>
  <p:slideViewPr>
    <p:cSldViewPr>
      <p:cViewPr>
        <p:scale>
          <a:sx n="87" d="100"/>
          <a:sy n="87" d="100"/>
        </p:scale>
        <p:origin x="-65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ax="1440" units="cm"/>
          <inkml:channel name="Y" type="integer" max="900" units="cm"/>
        </inkml:traceFormat>
        <inkml:channelProperties>
          <inkml:channelProperty channel="X" name="resolution" value="28.34646" units="1/cm"/>
          <inkml:channelProperty channel="Y" name="resolution" value="28.30189" units="1/cm"/>
        </inkml:channelProperties>
      </inkml:inkSource>
      <inkml:timestamp xml:id="ts0" timeString="2010-03-19T04:27:32.463"/>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8A219C-17B1-40C4-8B3C-F0F2BBDCB7FD}" type="datetimeFigureOut">
              <a:rPr lang="en-US" smtClean="0"/>
              <a:pPr/>
              <a:t>1/29/2013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421E0D-1D7B-40F8-A927-E5A4D353A944}" type="slidenum">
              <a:rPr lang="en-US" smtClean="0"/>
              <a:pPr/>
              <a:t>‹#›</a:t>
            </a:fld>
            <a:endParaRPr lang="en-US"/>
          </a:p>
        </p:txBody>
      </p:sp>
    </p:spTree>
    <p:extLst>
      <p:ext uri="{BB962C8B-B14F-4D97-AF65-F5344CB8AC3E}">
        <p14:creationId xmlns:p14="http://schemas.microsoft.com/office/powerpoint/2010/main" val="21879752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Don’t use a generic remote because I did and I couldn’t get it to work. You don’t want the reason it is not working is that your batteries are dead. Also, I think it needs to be synced to an actual </a:t>
            </a:r>
            <a:r>
              <a:rPr lang="en-US" b="1" dirty="0" err="1" smtClean="0"/>
              <a:t>wii</a:t>
            </a:r>
            <a:r>
              <a:rPr lang="en-US" b="1" dirty="0" smtClean="0"/>
              <a:t> before you use it….not sure though. If you are just starting out, just use batteries and not the rechargeable </a:t>
            </a:r>
            <a:r>
              <a:rPr lang="en-US" b="1" dirty="0" err="1" smtClean="0"/>
              <a:t>powerpack</a:t>
            </a:r>
            <a:r>
              <a:rPr lang="en-US" b="1" dirty="0" smtClean="0"/>
              <a:t>.   Keep it simple at first. You can always upgrade to those things once you have it running.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34421E0D-1D7B-40F8-A927-E5A4D353A944}"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b="1" dirty="0" smtClean="0"/>
              <a:t>Most lap tops have these already built in.  But if you don’t have them, you can buy one on the </a:t>
            </a:r>
            <a:r>
              <a:rPr lang="en-US" b="1" dirty="0" err="1" smtClean="0"/>
              <a:t>wii</a:t>
            </a:r>
            <a:r>
              <a:rPr lang="en-US" b="1" dirty="0" smtClean="0"/>
              <a:t> teacher web site.  I have noticed that MACs</a:t>
            </a:r>
            <a:r>
              <a:rPr lang="en-US" b="1" baseline="0" dirty="0" smtClean="0"/>
              <a:t> recognize the </a:t>
            </a:r>
            <a:r>
              <a:rPr lang="en-US" b="1" baseline="0" dirty="0" err="1" smtClean="0"/>
              <a:t>wiimote</a:t>
            </a:r>
            <a:r>
              <a:rPr lang="en-US" b="1" baseline="0" dirty="0" smtClean="0"/>
              <a:t> very quickly while PC’s have trouble. </a:t>
            </a:r>
            <a:r>
              <a:rPr lang="en-US" b="1" dirty="0" smtClean="0"/>
              <a:t>Check your laptop control panel.  Have it set to the classic view.  Follow the directions on the next slide. </a:t>
            </a:r>
            <a:r>
              <a:rPr lang="en-US" b="1" baseline="0" dirty="0" smtClean="0"/>
              <a:t> If it doesn’t work, you will want to get the </a:t>
            </a:r>
            <a:r>
              <a:rPr lang="en-US" b="1" dirty="0" smtClean="0"/>
              <a:t>mini </a:t>
            </a:r>
            <a:r>
              <a:rPr lang="en-US" b="1" dirty="0" err="1" smtClean="0"/>
              <a:t>usb</a:t>
            </a:r>
            <a:r>
              <a:rPr lang="en-US" b="1" dirty="0" smtClean="0"/>
              <a:t> Bluetooth dongle off the website and it works great.  I think this is one of the biggest problems that I have seen for $10 its not a bad  idea to get this.</a:t>
            </a:r>
            <a:endParaRPr lang="en-US" dirty="0" smtClean="0"/>
          </a:p>
          <a:p>
            <a:endParaRPr lang="en-US" dirty="0"/>
          </a:p>
        </p:txBody>
      </p:sp>
      <p:sp>
        <p:nvSpPr>
          <p:cNvPr id="4" name="Slide Number Placeholder 3"/>
          <p:cNvSpPr>
            <a:spLocks noGrp="1"/>
          </p:cNvSpPr>
          <p:nvPr>
            <p:ph type="sldNum" sz="quarter" idx="10"/>
          </p:nvPr>
        </p:nvSpPr>
        <p:spPr/>
        <p:txBody>
          <a:bodyPr/>
          <a:lstStyle/>
          <a:p>
            <a:fld id="{34421E0D-1D7B-40F8-A927-E5A4D353A944}"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This is a holder for your </a:t>
            </a:r>
            <a:r>
              <a:rPr lang="en-US" b="1" dirty="0" err="1" smtClean="0"/>
              <a:t>Wii</a:t>
            </a:r>
            <a:r>
              <a:rPr lang="en-US" b="1" dirty="0" smtClean="0"/>
              <a:t> remote.  I am sure that you can make one if you are pretty handy. But the one they have on the website is pretty cheap and it works GREAT.  So I would recommend this purchase.</a:t>
            </a:r>
            <a:endParaRPr lang="en-US" dirty="0" smtClean="0"/>
          </a:p>
        </p:txBody>
      </p:sp>
      <p:sp>
        <p:nvSpPr>
          <p:cNvPr id="4" name="Slide Number Placeholder 3"/>
          <p:cNvSpPr>
            <a:spLocks noGrp="1"/>
          </p:cNvSpPr>
          <p:nvPr>
            <p:ph type="sldNum" sz="quarter" idx="10"/>
          </p:nvPr>
        </p:nvSpPr>
        <p:spPr/>
        <p:txBody>
          <a:bodyPr/>
          <a:lstStyle/>
          <a:p>
            <a:fld id="{34421E0D-1D7B-40F8-A927-E5A4D353A944}"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There are websites to make these (just </a:t>
            </a:r>
            <a:r>
              <a:rPr lang="en-US" b="1" dirty="0" err="1" smtClean="0"/>
              <a:t>google</a:t>
            </a:r>
            <a:r>
              <a:rPr lang="en-US" b="1" dirty="0" smtClean="0"/>
              <a:t> “make your own IR pen”). If you work at a high school and want to have the science teacher have them make them for you, great. If not just get them from the website.  They are pretty cool.  The cheap</a:t>
            </a:r>
            <a:r>
              <a:rPr lang="en-US" b="1" baseline="0" dirty="0" smtClean="0"/>
              <a:t> ones use the cell batteries which are sometimes harder to find.  The middle and upper range ones use AAA batteries and are easier to replace.  </a:t>
            </a:r>
            <a:r>
              <a:rPr lang="en-US" b="1" dirty="0" smtClean="0"/>
              <a:t>Some people</a:t>
            </a:r>
            <a:r>
              <a:rPr lang="en-US" b="1" baseline="0" dirty="0" smtClean="0"/>
              <a:t> think that it is hard to press the button that sticks up and so for those people I would recommend spending the extra money to buy “the groove” since it is flat.</a:t>
            </a:r>
            <a:endParaRPr lang="en-US" dirty="0" smtClean="0"/>
          </a:p>
          <a:p>
            <a:endParaRPr lang="en-US" dirty="0"/>
          </a:p>
        </p:txBody>
      </p:sp>
      <p:sp>
        <p:nvSpPr>
          <p:cNvPr id="4" name="Slide Number Placeholder 3"/>
          <p:cNvSpPr>
            <a:spLocks noGrp="1"/>
          </p:cNvSpPr>
          <p:nvPr>
            <p:ph type="sldNum" sz="quarter" idx="10"/>
          </p:nvPr>
        </p:nvSpPr>
        <p:spPr/>
        <p:txBody>
          <a:bodyPr/>
          <a:lstStyle/>
          <a:p>
            <a:fld id="{34421E0D-1D7B-40F8-A927-E5A4D353A944}"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TROUBLE SHOOTING:</a:t>
            </a:r>
            <a:r>
              <a:rPr lang="en-US" baseline="0" dirty="0" smtClean="0"/>
              <a:t>  To be sure that your pen is working, hold it up to your cell phone camera.  Cameras can detect infrared light and you will be able to see whether your pen is working or not…. Be sure that you are actually pressing the button on the pen!!</a:t>
            </a:r>
            <a:endParaRPr lang="en-US" dirty="0"/>
          </a:p>
        </p:txBody>
      </p:sp>
      <p:sp>
        <p:nvSpPr>
          <p:cNvPr id="4" name="Slide Number Placeholder 3"/>
          <p:cNvSpPr>
            <a:spLocks noGrp="1"/>
          </p:cNvSpPr>
          <p:nvPr>
            <p:ph type="sldNum" sz="quarter" idx="10"/>
          </p:nvPr>
        </p:nvSpPr>
        <p:spPr/>
        <p:txBody>
          <a:bodyPr/>
          <a:lstStyle/>
          <a:p>
            <a:fld id="{34421E0D-1D7B-40F8-A927-E5A4D353A944}"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Try</a:t>
            </a:r>
            <a:r>
              <a:rPr lang="en-US" baseline="0" dirty="0" smtClean="0"/>
              <a:t> it out first.  If you are going to use it then buy the it.  If you use the unregistered version, it will ask you </a:t>
            </a:r>
            <a:r>
              <a:rPr lang="en-US" baseline="0" dirty="0" err="1" smtClean="0"/>
              <a:t>everytime</a:t>
            </a:r>
            <a:r>
              <a:rPr lang="en-US" baseline="0" dirty="0" smtClean="0"/>
              <a:t> you open it if you want to register yet.  Then once you open it, the </a:t>
            </a:r>
            <a:r>
              <a:rPr lang="en-US" baseline="0" dirty="0" err="1" smtClean="0"/>
              <a:t>smoothboard</a:t>
            </a:r>
            <a:r>
              <a:rPr lang="en-US" baseline="0" dirty="0" smtClean="0"/>
              <a:t> logo will float around on the right side of your screen.  It moves around so your work will never be permanently covered but it can be a little annoying. </a:t>
            </a:r>
            <a:endParaRPr lang="en-US" dirty="0"/>
          </a:p>
        </p:txBody>
      </p:sp>
      <p:sp>
        <p:nvSpPr>
          <p:cNvPr id="4" name="Slide Number Placeholder 3"/>
          <p:cNvSpPr>
            <a:spLocks noGrp="1"/>
          </p:cNvSpPr>
          <p:nvPr>
            <p:ph type="sldNum" sz="quarter" idx="10"/>
          </p:nvPr>
        </p:nvSpPr>
        <p:spPr/>
        <p:txBody>
          <a:bodyPr/>
          <a:lstStyle/>
          <a:p>
            <a:fld id="{34421E0D-1D7B-40F8-A927-E5A4D353A944}"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thing that sets this </a:t>
            </a:r>
            <a:r>
              <a:rPr lang="en-US" baseline="0" dirty="0" err="1" smtClean="0"/>
              <a:t>wii</a:t>
            </a:r>
            <a:r>
              <a:rPr lang="en-US" baseline="0" dirty="0" smtClean="0"/>
              <a:t> technology apart is that you don’t need a whiteboard or a screen.  All you need is a wall.  This makes it a great technology for learning centers and presentations. </a:t>
            </a:r>
          </a:p>
          <a:p>
            <a:endParaRPr lang="en-US" baseline="0" dirty="0" smtClean="0"/>
          </a:p>
          <a:p>
            <a:r>
              <a:rPr lang="en-US" baseline="0" dirty="0" smtClean="0"/>
              <a:t>You can use a screen, white board, or wall with this.  You can even turn your computer monitor into a touch screen or maybe even point the projector down on a table and you can use a table top surface.  The screen is probably the least effective because it sways and can cause problems with calibration.  Using a whiteboard is nice because if you are not comfortable using the IR pen to write with and you don’t need to save your mark-ups, you can just write with the white board dry erase markers. </a:t>
            </a:r>
            <a:endParaRPr lang="en-US" dirty="0"/>
          </a:p>
        </p:txBody>
      </p:sp>
      <p:sp>
        <p:nvSpPr>
          <p:cNvPr id="4" name="Slide Number Placeholder 3"/>
          <p:cNvSpPr>
            <a:spLocks noGrp="1"/>
          </p:cNvSpPr>
          <p:nvPr>
            <p:ph type="sldNum" sz="quarter" idx="10"/>
          </p:nvPr>
        </p:nvSpPr>
        <p:spPr/>
        <p:txBody>
          <a:bodyPr/>
          <a:lstStyle/>
          <a:p>
            <a:fld id="{34421E0D-1D7B-40F8-A927-E5A4D353A944}"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Minimum cost is $10.  Maximum cost is $133.</a:t>
            </a:r>
            <a:r>
              <a:rPr lang="en-US" baseline="0" dirty="0" smtClean="0"/>
              <a:t>  Not bad.  So say $150 with shipping and handling…. Price the SMART, Promethean or </a:t>
            </a:r>
            <a:r>
              <a:rPr lang="en-US" baseline="0" dirty="0" err="1" smtClean="0"/>
              <a:t>Mimio’s</a:t>
            </a:r>
            <a:r>
              <a:rPr lang="en-US" baseline="0" dirty="0" smtClean="0"/>
              <a:t>….. Not bad!!</a:t>
            </a:r>
          </a:p>
          <a:p>
            <a:endParaRPr lang="en-US" dirty="0"/>
          </a:p>
        </p:txBody>
      </p:sp>
      <p:sp>
        <p:nvSpPr>
          <p:cNvPr id="4" name="Slide Number Placeholder 3"/>
          <p:cNvSpPr>
            <a:spLocks noGrp="1"/>
          </p:cNvSpPr>
          <p:nvPr>
            <p:ph type="sldNum" sz="quarter" idx="10"/>
          </p:nvPr>
        </p:nvSpPr>
        <p:spPr/>
        <p:txBody>
          <a:bodyPr/>
          <a:lstStyle/>
          <a:p>
            <a:fld id="{34421E0D-1D7B-40F8-A927-E5A4D353A944}"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will need to adjust your screen size if you are using a projector and screen where the top</a:t>
            </a:r>
            <a:r>
              <a:rPr lang="en-US" baseline="0" dirty="0" smtClean="0"/>
              <a:t> of the screen is out of your reach.  Because the </a:t>
            </a:r>
            <a:r>
              <a:rPr lang="en-US" baseline="0" dirty="0" err="1" smtClean="0"/>
              <a:t>callibration</a:t>
            </a:r>
            <a:r>
              <a:rPr lang="en-US" baseline="0" dirty="0" smtClean="0"/>
              <a:t> requires you to touch the 4 extreme corners of the screen, you will not be able to </a:t>
            </a:r>
            <a:r>
              <a:rPr lang="en-US" baseline="0" dirty="0" err="1" smtClean="0"/>
              <a:t>callibrate</a:t>
            </a:r>
            <a:r>
              <a:rPr lang="en-US" baseline="0" dirty="0" smtClean="0"/>
              <a:t> unless you adjust your screen size.  You will also have to adjust your presentations because you will not be able to interact with the top of the screen. If you are the only one using your room, you could see if you could have the projector adjusted to not take up the whole screen. </a:t>
            </a:r>
            <a:endParaRPr lang="en-US" dirty="0"/>
          </a:p>
        </p:txBody>
      </p:sp>
      <p:sp>
        <p:nvSpPr>
          <p:cNvPr id="4" name="Slide Number Placeholder 3"/>
          <p:cNvSpPr>
            <a:spLocks noGrp="1"/>
          </p:cNvSpPr>
          <p:nvPr>
            <p:ph type="sldNum" sz="quarter" idx="10"/>
          </p:nvPr>
        </p:nvSpPr>
        <p:spPr/>
        <p:txBody>
          <a:bodyPr/>
          <a:lstStyle/>
          <a:p>
            <a:fld id="{34421E0D-1D7B-40F8-A927-E5A4D353A944}"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FCFCE32-22DD-43CB-86CA-00CE87C1CCAE}" type="datetimeFigureOut">
              <a:rPr lang="en-US" smtClean="0"/>
              <a:pPr/>
              <a:t>1/29/2013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0F019E-8B94-4664-8449-64065CB8D27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FCFCE32-22DD-43CB-86CA-00CE87C1CCAE}" type="datetimeFigureOut">
              <a:rPr lang="en-US" smtClean="0"/>
              <a:pPr/>
              <a:t>1/29/2013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C0F019E-8B94-4664-8449-64065CB8D27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FCFCE32-22DD-43CB-86CA-00CE87C1CCAE}" type="datetimeFigureOut">
              <a:rPr lang="en-US" smtClean="0"/>
              <a:pPr/>
              <a:t>1/29/2013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C0F019E-8B94-4664-8449-64065CB8D27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FCFCE32-22DD-43CB-86CA-00CE87C1CCAE}" type="datetimeFigureOut">
              <a:rPr lang="en-US" smtClean="0"/>
              <a:pPr/>
              <a:t>1/29/2013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C0F019E-8B94-4664-8449-64065CB8D273}"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FCFCE32-22DD-43CB-86CA-00CE87C1CCAE}" type="datetimeFigureOut">
              <a:rPr lang="en-US" smtClean="0"/>
              <a:pPr/>
              <a:t>1/29/2013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C0F019E-8B94-4664-8449-64065CB8D273}"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FCFCE32-22DD-43CB-86CA-00CE87C1CCAE}" type="datetimeFigureOut">
              <a:rPr lang="en-US" smtClean="0"/>
              <a:pPr/>
              <a:t>1/29/2013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C0F019E-8B94-4664-8449-64065CB8D273}"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FCFCE32-22DD-43CB-86CA-00CE87C1CCAE}" type="datetimeFigureOut">
              <a:rPr lang="en-US" smtClean="0"/>
              <a:pPr/>
              <a:t>1/29/2013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C0F019E-8B94-4664-8449-64065CB8D27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CFCFCE32-22DD-43CB-86CA-00CE87C1CCAE}" type="datetimeFigureOut">
              <a:rPr lang="en-US" smtClean="0"/>
              <a:pPr/>
              <a:t>1/29/2013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C0F019E-8B94-4664-8449-64065CB8D273}"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FCFCE32-22DD-43CB-86CA-00CE87C1CCAE}" type="datetimeFigureOut">
              <a:rPr lang="en-US" smtClean="0"/>
              <a:pPr/>
              <a:t>1/29/2013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C0F019E-8B94-4664-8449-64065CB8D27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CFCFCE32-22DD-43CB-86CA-00CE87C1CCAE}" type="datetimeFigureOut">
              <a:rPr lang="en-US" smtClean="0"/>
              <a:pPr/>
              <a:t>1/29/2013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C0F019E-8B94-4664-8449-64065CB8D27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FCFCE32-22DD-43CB-86CA-00CE87C1CCAE}" type="datetimeFigureOut">
              <a:rPr lang="en-US" smtClean="0"/>
              <a:pPr/>
              <a:t>1/29/2013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C0F019E-8B94-4664-8449-64065CB8D273}"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FCFCE32-22DD-43CB-86CA-00CE87C1CCAE}" type="datetimeFigureOut">
              <a:rPr lang="en-US" smtClean="0"/>
              <a:pPr/>
              <a:t>1/29/2013</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C0F019E-8B94-4664-8449-64065CB8D27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4495800"/>
            <a:ext cx="8229600" cy="1630363"/>
          </a:xfrm>
        </p:spPr>
        <p:txBody>
          <a:bodyPr>
            <a:normAutofit/>
          </a:bodyPr>
          <a:lstStyle/>
          <a:p>
            <a:pPr algn="ctr">
              <a:buNone/>
            </a:pPr>
            <a:r>
              <a:rPr lang="en-US" sz="5400" b="1" dirty="0"/>
              <a:t>http://</a:t>
            </a:r>
            <a:r>
              <a:rPr lang="en-US" sz="5400" b="1" dirty="0" smtClean="0"/>
              <a:t>wiiteachers.com</a:t>
            </a:r>
            <a:endParaRPr lang="en-US" dirty="0"/>
          </a:p>
        </p:txBody>
      </p:sp>
      <p:sp>
        <p:nvSpPr>
          <p:cNvPr id="4" name="Title 3"/>
          <p:cNvSpPr>
            <a:spLocks noGrp="1"/>
          </p:cNvSpPr>
          <p:nvPr>
            <p:ph type="title"/>
          </p:nvPr>
        </p:nvSpPr>
        <p:spPr>
          <a:xfrm>
            <a:off x="457200" y="274638"/>
            <a:ext cx="8229600" cy="3916362"/>
          </a:xfrm>
        </p:spPr>
        <p:txBody>
          <a:bodyPr>
            <a:noAutofit/>
          </a:bodyPr>
          <a:lstStyle/>
          <a:p>
            <a:pPr algn="ctr"/>
            <a:r>
              <a:rPr lang="en-US" sz="8000" b="1" dirty="0" err="1"/>
              <a:t>Wii</a:t>
            </a:r>
            <a:r>
              <a:rPr lang="en-US" sz="8000" b="1" dirty="0"/>
              <a:t> Interactive White Board Presentation</a:t>
            </a:r>
            <a:endParaRPr lang="en-US" sz="8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864291"/>
          </a:xfrm>
        </p:spPr>
        <p:txBody>
          <a:bodyPr/>
          <a:lstStyle/>
          <a:p>
            <a:r>
              <a:rPr lang="en-US" dirty="0" err="1" smtClean="0"/>
              <a:t>Wii</a:t>
            </a:r>
            <a:r>
              <a:rPr lang="en-US" dirty="0" smtClean="0"/>
              <a:t> Remote – </a:t>
            </a:r>
            <a:r>
              <a:rPr lang="en-US" dirty="0" smtClean="0">
                <a:solidFill>
                  <a:srgbClr val="C00000"/>
                </a:solidFill>
              </a:rPr>
              <a:t>Steal your kid’s</a:t>
            </a:r>
            <a:r>
              <a:rPr lang="en-US" dirty="0" smtClean="0"/>
              <a:t> or </a:t>
            </a:r>
            <a:r>
              <a:rPr lang="en-US" dirty="0" smtClean="0">
                <a:solidFill>
                  <a:srgbClr val="00B050"/>
                </a:solidFill>
              </a:rPr>
              <a:t>$40</a:t>
            </a:r>
          </a:p>
          <a:p>
            <a:r>
              <a:rPr lang="en-US" dirty="0" smtClean="0"/>
              <a:t>Bluetooth – </a:t>
            </a:r>
            <a:r>
              <a:rPr lang="en-US" dirty="0" smtClean="0">
                <a:solidFill>
                  <a:srgbClr val="C00000"/>
                </a:solidFill>
              </a:rPr>
              <a:t>Free</a:t>
            </a:r>
            <a:r>
              <a:rPr lang="en-US" dirty="0" smtClean="0"/>
              <a:t> or </a:t>
            </a:r>
            <a:r>
              <a:rPr lang="en-US" dirty="0" smtClean="0">
                <a:solidFill>
                  <a:srgbClr val="00B050"/>
                </a:solidFill>
              </a:rPr>
              <a:t>$10</a:t>
            </a:r>
          </a:p>
          <a:p>
            <a:r>
              <a:rPr lang="en-US" dirty="0" err="1" smtClean="0"/>
              <a:t>Wiimote</a:t>
            </a:r>
            <a:r>
              <a:rPr lang="en-US" dirty="0" smtClean="0"/>
              <a:t> Mount – </a:t>
            </a:r>
            <a:r>
              <a:rPr lang="en-US" dirty="0" smtClean="0">
                <a:solidFill>
                  <a:srgbClr val="C00000"/>
                </a:solidFill>
              </a:rPr>
              <a:t>not essential</a:t>
            </a:r>
            <a:r>
              <a:rPr lang="en-US" dirty="0" smtClean="0"/>
              <a:t> or </a:t>
            </a:r>
            <a:r>
              <a:rPr lang="en-US" dirty="0" smtClean="0">
                <a:solidFill>
                  <a:srgbClr val="00B050"/>
                </a:solidFill>
              </a:rPr>
              <a:t>$23</a:t>
            </a:r>
          </a:p>
          <a:p>
            <a:r>
              <a:rPr lang="en-US" dirty="0" smtClean="0"/>
              <a:t>IR pen - </a:t>
            </a:r>
            <a:r>
              <a:rPr lang="en-US" dirty="0" smtClean="0">
                <a:solidFill>
                  <a:srgbClr val="C00000"/>
                </a:solidFill>
              </a:rPr>
              <a:t>$10 </a:t>
            </a:r>
            <a:r>
              <a:rPr lang="en-US" dirty="0" smtClean="0"/>
              <a:t>– </a:t>
            </a:r>
            <a:r>
              <a:rPr lang="en-US" dirty="0" smtClean="0">
                <a:solidFill>
                  <a:srgbClr val="00B050"/>
                </a:solidFill>
              </a:rPr>
              <a:t>$30</a:t>
            </a:r>
          </a:p>
          <a:p>
            <a:r>
              <a:rPr lang="en-US" dirty="0" err="1" smtClean="0"/>
              <a:t>Smoothboard</a:t>
            </a:r>
            <a:r>
              <a:rPr lang="en-US" dirty="0" smtClean="0"/>
              <a:t> software – </a:t>
            </a:r>
            <a:r>
              <a:rPr lang="en-US" dirty="0" smtClean="0">
                <a:solidFill>
                  <a:srgbClr val="C00000"/>
                </a:solidFill>
              </a:rPr>
              <a:t>Free</a:t>
            </a:r>
            <a:r>
              <a:rPr lang="en-US" dirty="0" smtClean="0"/>
              <a:t> to start or </a:t>
            </a:r>
            <a:r>
              <a:rPr lang="en-US" dirty="0" smtClean="0">
                <a:solidFill>
                  <a:srgbClr val="00B050"/>
                </a:solidFill>
              </a:rPr>
              <a:t>$30</a:t>
            </a:r>
          </a:p>
          <a:p>
            <a:pPr>
              <a:buNone/>
            </a:pPr>
            <a:r>
              <a:rPr lang="en-US" dirty="0" smtClean="0"/>
              <a:t>MATH:</a:t>
            </a:r>
            <a:endParaRPr lang="en-US" dirty="0"/>
          </a:p>
          <a:p>
            <a:pPr>
              <a:buNone/>
            </a:pPr>
            <a:endParaRPr lang="en-US" dirty="0"/>
          </a:p>
        </p:txBody>
      </p:sp>
      <p:sp>
        <p:nvSpPr>
          <p:cNvPr id="2" name="Title 1"/>
          <p:cNvSpPr>
            <a:spLocks noGrp="1"/>
          </p:cNvSpPr>
          <p:nvPr>
            <p:ph type="title"/>
          </p:nvPr>
        </p:nvSpPr>
        <p:spPr>
          <a:xfrm>
            <a:off x="457200" y="304800"/>
            <a:ext cx="8229600" cy="838200"/>
          </a:xfrm>
        </p:spPr>
        <p:txBody>
          <a:bodyPr>
            <a:normAutofit/>
          </a:bodyPr>
          <a:lstStyle/>
          <a:p>
            <a:pPr algn="ctr"/>
            <a:r>
              <a:rPr lang="en-US" dirty="0" smtClean="0"/>
              <a:t>What You Need:</a:t>
            </a:r>
            <a:endParaRPr lang="en-US" dirty="0"/>
          </a:p>
        </p:txBody>
      </p:sp>
      <p:pic>
        <p:nvPicPr>
          <p:cNvPr id="1027" name="Picture 3"/>
          <p:cNvPicPr>
            <a:picLocks noChangeAspect="1" noChangeArrowheads="1"/>
          </p:cNvPicPr>
          <p:nvPr/>
        </p:nvPicPr>
        <p:blipFill>
          <a:blip r:embed="rId3" cstate="print"/>
          <a:srcRect/>
          <a:stretch>
            <a:fillRect/>
          </a:stretch>
        </p:blipFill>
        <p:spPr bwMode="auto">
          <a:xfrm>
            <a:off x="457200" y="4267200"/>
            <a:ext cx="6143625" cy="1000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19400"/>
            <a:ext cx="8229600" cy="3187891"/>
          </a:xfrm>
        </p:spPr>
        <p:txBody>
          <a:bodyPr/>
          <a:lstStyle/>
          <a:p>
            <a:pPr>
              <a:buNone/>
            </a:pPr>
            <a:r>
              <a:rPr lang="en-US" dirty="0" smtClean="0"/>
              <a:t>Make sure your </a:t>
            </a:r>
            <a:r>
              <a:rPr lang="en-US" dirty="0" err="1" smtClean="0"/>
              <a:t>wiimote</a:t>
            </a:r>
            <a:r>
              <a:rPr lang="en-US" dirty="0" smtClean="0"/>
              <a:t> lights are still flashing so that it can be discovered. </a:t>
            </a:r>
          </a:p>
          <a:p>
            <a:endParaRPr lang="en-US" dirty="0"/>
          </a:p>
          <a:p>
            <a:pPr>
              <a:buNone/>
            </a:pPr>
            <a:endParaRPr lang="en-US" dirty="0" smtClean="0"/>
          </a:p>
          <a:p>
            <a:pPr>
              <a:buNone/>
            </a:pPr>
            <a:endParaRPr lang="en-US" dirty="0"/>
          </a:p>
        </p:txBody>
      </p:sp>
      <p:sp>
        <p:nvSpPr>
          <p:cNvPr id="2" name="Title 1"/>
          <p:cNvSpPr>
            <a:spLocks noGrp="1"/>
          </p:cNvSpPr>
          <p:nvPr>
            <p:ph type="title"/>
          </p:nvPr>
        </p:nvSpPr>
        <p:spPr>
          <a:xfrm>
            <a:off x="457200" y="914400"/>
            <a:ext cx="8229600" cy="1447800"/>
          </a:xfrm>
        </p:spPr>
        <p:txBody>
          <a:bodyPr>
            <a:normAutofit/>
          </a:bodyPr>
          <a:lstStyle/>
          <a:p>
            <a:pPr algn="ctr"/>
            <a:r>
              <a:rPr lang="en-US" dirty="0" smtClean="0"/>
              <a:t>Open </a:t>
            </a:r>
            <a:r>
              <a:rPr lang="en-US" dirty="0" err="1" smtClean="0"/>
              <a:t>Smoothboard</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nSpc>
                <a:spcPct val="200000"/>
              </a:lnSpc>
            </a:pPr>
            <a:r>
              <a:rPr lang="en-US" dirty="0" smtClean="0"/>
              <a:t>Press the </a:t>
            </a:r>
            <a:r>
              <a:rPr lang="en-US" dirty="0"/>
              <a:t>A button on your </a:t>
            </a:r>
            <a:r>
              <a:rPr lang="en-US" dirty="0" err="1" smtClean="0"/>
              <a:t>wiimote</a:t>
            </a:r>
            <a:r>
              <a:rPr lang="en-US" dirty="0" smtClean="0"/>
              <a:t> or use the </a:t>
            </a:r>
            <a:r>
              <a:rPr lang="en-US" dirty="0" err="1" smtClean="0"/>
              <a:t>smoothboard</a:t>
            </a:r>
            <a:r>
              <a:rPr lang="en-US" dirty="0" smtClean="0"/>
              <a:t> operation.</a:t>
            </a:r>
          </a:p>
          <a:p>
            <a:pPr>
              <a:lnSpc>
                <a:spcPct val="200000"/>
              </a:lnSpc>
            </a:pPr>
            <a:r>
              <a:rPr lang="en-US" dirty="0" smtClean="0"/>
              <a:t>If you can not </a:t>
            </a:r>
            <a:r>
              <a:rPr lang="en-US" dirty="0" err="1" smtClean="0"/>
              <a:t>callibrate</a:t>
            </a:r>
            <a:r>
              <a:rPr lang="en-US" dirty="0" smtClean="0"/>
              <a:t>, you need to adjust your </a:t>
            </a:r>
            <a:r>
              <a:rPr lang="en-US" dirty="0" err="1" smtClean="0"/>
              <a:t>wiimote</a:t>
            </a:r>
            <a:r>
              <a:rPr lang="en-US" dirty="0" smtClean="0"/>
              <a:t> angle and then RECALLIBRATE!!</a:t>
            </a:r>
            <a:endParaRPr lang="en-US" dirty="0"/>
          </a:p>
          <a:p>
            <a:pPr>
              <a:lnSpc>
                <a:spcPct val="200000"/>
              </a:lnSpc>
            </a:pPr>
            <a:r>
              <a:rPr lang="en-US" dirty="0" smtClean="0"/>
              <a:t>You can’t move your </a:t>
            </a:r>
            <a:r>
              <a:rPr lang="en-US" dirty="0" err="1" smtClean="0"/>
              <a:t>wiimote</a:t>
            </a:r>
            <a:r>
              <a:rPr lang="en-US" dirty="0" smtClean="0"/>
              <a:t> half way through a </a:t>
            </a:r>
            <a:r>
              <a:rPr lang="en-US" dirty="0" err="1" smtClean="0"/>
              <a:t>callibration</a:t>
            </a:r>
            <a:r>
              <a:rPr lang="en-US" dirty="0" smtClean="0"/>
              <a:t>!!</a:t>
            </a:r>
          </a:p>
        </p:txBody>
      </p:sp>
      <p:sp>
        <p:nvSpPr>
          <p:cNvPr id="2" name="Title 1"/>
          <p:cNvSpPr>
            <a:spLocks noGrp="1"/>
          </p:cNvSpPr>
          <p:nvPr>
            <p:ph type="title"/>
          </p:nvPr>
        </p:nvSpPr>
        <p:spPr>
          <a:xfrm>
            <a:off x="457200" y="609600"/>
            <a:ext cx="8229600" cy="990600"/>
          </a:xfrm>
        </p:spPr>
        <p:txBody>
          <a:bodyPr>
            <a:normAutofit fontScale="90000"/>
          </a:bodyPr>
          <a:lstStyle/>
          <a:p>
            <a:pPr algn="ctr"/>
            <a:r>
              <a:rPr lang="en-US" dirty="0"/>
              <a:t>CALLIBRATE YOUR SCREEN</a:t>
            </a:r>
            <a:br>
              <a:rPr lang="en-US" dirty="0"/>
            </a:b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In </a:t>
            </a:r>
            <a:r>
              <a:rPr lang="en-US" dirty="0" err="1" smtClean="0"/>
              <a:t>Smoothboard</a:t>
            </a:r>
            <a:endParaRPr lang="en-US" dirty="0" smtClean="0"/>
          </a:p>
          <a:p>
            <a:pPr lvl="1"/>
            <a:r>
              <a:rPr lang="en-US" dirty="0" smtClean="0"/>
              <a:t>Show settings</a:t>
            </a:r>
          </a:p>
          <a:p>
            <a:pPr lvl="1"/>
            <a:r>
              <a:rPr lang="en-US" dirty="0" smtClean="0"/>
              <a:t>Screen</a:t>
            </a:r>
          </a:p>
          <a:p>
            <a:pPr lvl="1"/>
            <a:r>
              <a:rPr lang="en-US" dirty="0" smtClean="0"/>
              <a:t>Track partial screen area</a:t>
            </a:r>
          </a:p>
          <a:p>
            <a:pPr lvl="1"/>
            <a:r>
              <a:rPr lang="en-US" dirty="0" smtClean="0"/>
              <a:t>Select screen area to track</a:t>
            </a:r>
          </a:p>
          <a:p>
            <a:pPr lvl="1"/>
            <a:r>
              <a:rPr lang="en-US" dirty="0" smtClean="0"/>
              <a:t>Click and drag on desired area</a:t>
            </a:r>
          </a:p>
          <a:p>
            <a:pPr lvl="1"/>
            <a:r>
              <a:rPr lang="en-US" dirty="0" smtClean="0"/>
              <a:t>RECALLIBRATE!!</a:t>
            </a:r>
          </a:p>
          <a:p>
            <a:endParaRPr lang="en-US" dirty="0"/>
          </a:p>
        </p:txBody>
      </p:sp>
      <p:sp>
        <p:nvSpPr>
          <p:cNvPr id="2" name="Title 1"/>
          <p:cNvSpPr>
            <a:spLocks noGrp="1"/>
          </p:cNvSpPr>
          <p:nvPr>
            <p:ph type="title"/>
          </p:nvPr>
        </p:nvSpPr>
        <p:spPr/>
        <p:txBody>
          <a:bodyPr/>
          <a:lstStyle/>
          <a:p>
            <a:pPr algn="ctr"/>
            <a:r>
              <a:rPr lang="en-US" dirty="0" smtClean="0"/>
              <a:t>Adjusting Screen Size</a:t>
            </a:r>
            <a:endParaRPr lang="en-US" dirty="0"/>
          </a:p>
        </p:txBody>
      </p:sp>
      <mc:AlternateContent xmlns:mc="http://schemas.openxmlformats.org/markup-compatibility/2006">
        <mc:Choice xmlns:p14="http://schemas.microsoft.com/office/powerpoint/2010/main" Requires="p14">
          <p:contentPart p14:bwMode="auto" r:id="rId3">
            <p14:nvContentPartPr>
              <p14:cNvPr id="1026" name="Ink 2"/>
              <p14:cNvContentPartPr>
                <a14:cpLocks xmlns:a14="http://schemas.microsoft.com/office/drawing/2010/main" noRot="1" noChangeAspect="1" noEditPoints="1" noChangeArrowheads="1" noChangeShapeType="1"/>
              </p14:cNvContentPartPr>
              <p14:nvPr/>
            </p14:nvContentPartPr>
            <p14:xfrm>
              <a:off x="49128363" y="11690350"/>
              <a:ext cx="0" cy="0"/>
            </p14:xfrm>
          </p:contentPart>
        </mc:Choice>
        <mc:Fallback>
          <p:pic>
            <p:nvPicPr>
              <p:cNvPr id="1026" name="Ink 2"/>
              <p:cNvPicPr>
                <a:picLocks noRot="1" noChangeAspect="1" noEditPoints="1" noChangeArrowheads="1" noChangeShapeType="1"/>
              </p:cNvPicPr>
              <p:nvPr/>
            </p:nvPicPr>
            <p:blipFill>
              <a:blip r:embed="rId4"/>
              <a:stretch>
                <a:fillRect/>
              </a:stretch>
            </p:blipFill>
            <p:spPr>
              <a:xfrm>
                <a:off x="49128363" y="11690350"/>
                <a:ext cx="0" cy="0"/>
              </a:xfrm>
              <a:prstGeom prst="rect">
                <a:avLst/>
              </a:prstGeom>
            </p:spPr>
          </p:pic>
        </mc:Fallback>
      </mc:AlternateContent>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Tilt the pen so that it can be read – writing straight on does not work well</a:t>
            </a:r>
            <a:r>
              <a:rPr lang="en-US" b="1" dirty="0" smtClean="0"/>
              <a:t>.</a:t>
            </a:r>
          </a:p>
          <a:p>
            <a:r>
              <a:rPr lang="en-US" dirty="0" smtClean="0"/>
              <a:t>How you stand and interact with the </a:t>
            </a:r>
            <a:r>
              <a:rPr lang="en-US" dirty="0" err="1" smtClean="0"/>
              <a:t>Wiimote</a:t>
            </a:r>
            <a:r>
              <a:rPr lang="en-US" dirty="0" smtClean="0"/>
              <a:t> IWB while presenting will have a significant impact on how often you block with the </a:t>
            </a:r>
            <a:r>
              <a:rPr lang="en-US" dirty="0" err="1" smtClean="0"/>
              <a:t>Wiimotes</a:t>
            </a:r>
            <a:r>
              <a:rPr lang="en-US" dirty="0" smtClean="0"/>
              <a:t> field of view. Sometimes just rotating your non writing shoulder slightly away from the whiteboard ensures perfect tracking. </a:t>
            </a:r>
          </a:p>
          <a:p>
            <a:endParaRPr lang="en-US" dirty="0"/>
          </a:p>
        </p:txBody>
      </p:sp>
      <p:sp>
        <p:nvSpPr>
          <p:cNvPr id="2" name="Title 1"/>
          <p:cNvSpPr>
            <a:spLocks noGrp="1"/>
          </p:cNvSpPr>
          <p:nvPr>
            <p:ph type="title"/>
          </p:nvPr>
        </p:nvSpPr>
        <p:spPr>
          <a:xfrm>
            <a:off x="533400" y="304800"/>
            <a:ext cx="8229600" cy="1143000"/>
          </a:xfrm>
        </p:spPr>
        <p:txBody>
          <a:bodyPr>
            <a:normAutofit/>
          </a:bodyPr>
          <a:lstStyle/>
          <a:p>
            <a:r>
              <a:rPr lang="en-US" dirty="0" smtClean="0"/>
              <a:t>Using the IR Pen on the </a:t>
            </a:r>
            <a:r>
              <a:rPr lang="en-US" dirty="0" err="1" smtClean="0"/>
              <a:t>Wii</a:t>
            </a:r>
            <a:r>
              <a:rPr lang="en-US" dirty="0" smtClean="0"/>
              <a:t> IWB</a:t>
            </a:r>
            <a:br>
              <a:rPr lang="en-US" dirty="0" smtClean="0"/>
            </a:br>
            <a:r>
              <a:rPr lang="en-US" sz="2200" dirty="0" smtClean="0"/>
              <a:t>(IR= infra-red, IWB = interactive white board)</a:t>
            </a:r>
            <a:endParaRPr lang="en-US" sz="22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 into Power Point:</a:t>
            </a:r>
            <a:endParaRPr lang="en-US" dirty="0"/>
          </a:p>
        </p:txBody>
      </p:sp>
      <p:sp>
        <p:nvSpPr>
          <p:cNvPr id="3" name="TextBox 2"/>
          <p:cNvSpPr txBox="1"/>
          <p:nvPr/>
        </p:nvSpPr>
        <p:spPr>
          <a:xfrm>
            <a:off x="533400" y="1143000"/>
            <a:ext cx="8001000" cy="4801314"/>
          </a:xfrm>
          <a:prstGeom prst="rect">
            <a:avLst/>
          </a:prstGeom>
          <a:noFill/>
        </p:spPr>
        <p:txBody>
          <a:bodyPr wrap="square" rtlCol="0">
            <a:spAutoFit/>
          </a:bodyPr>
          <a:lstStyle/>
          <a:p>
            <a:r>
              <a:rPr lang="en-US" dirty="0" smtClean="0"/>
              <a:t>You can use </a:t>
            </a:r>
            <a:r>
              <a:rPr lang="en-US" dirty="0" err="1" smtClean="0"/>
              <a:t>smoothboard</a:t>
            </a:r>
            <a:r>
              <a:rPr lang="en-US" dirty="0" smtClean="0"/>
              <a:t> to write in additional notes to your power point.</a:t>
            </a:r>
          </a:p>
          <a:p>
            <a:pPr>
              <a:buFont typeface="Wingdings" pitchFamily="2" charset="2"/>
              <a:buChar char="Ø"/>
            </a:pPr>
            <a:r>
              <a:rPr lang="en-US" i="1" dirty="0" smtClean="0"/>
              <a:t>Felt tip pen</a:t>
            </a:r>
          </a:p>
          <a:p>
            <a:pPr>
              <a:buFont typeface="Wingdings" pitchFamily="2" charset="2"/>
              <a:buChar char="Ø"/>
            </a:pPr>
            <a:r>
              <a:rPr lang="en-US" i="1" dirty="0" smtClean="0"/>
              <a:t>White screen</a:t>
            </a:r>
          </a:p>
          <a:p>
            <a:pPr>
              <a:buFont typeface="Wingdings" pitchFamily="2" charset="2"/>
              <a:buChar char="Ø"/>
            </a:pPr>
            <a:r>
              <a:rPr lang="en-US" dirty="0" smtClean="0"/>
              <a:t>Make any mark-ups that you want on your white screen.  When you are done. Use the arrow buttons underneath the word “power point” on your </a:t>
            </a:r>
            <a:r>
              <a:rPr lang="en-US" dirty="0" err="1" smtClean="0"/>
              <a:t>smoothboard</a:t>
            </a:r>
            <a:r>
              <a:rPr lang="en-US" dirty="0" smtClean="0"/>
              <a:t> tool bar to arrow over to “annotation”.  In the annotation screen, click on </a:t>
            </a:r>
            <a:r>
              <a:rPr lang="en-US" i="1" dirty="0" smtClean="0"/>
              <a:t>snapshot</a:t>
            </a:r>
            <a:r>
              <a:rPr lang="en-US" dirty="0" smtClean="0"/>
              <a:t>.  Your mark-ups will be saved in your mark-ups folder. </a:t>
            </a:r>
          </a:p>
          <a:p>
            <a:pPr>
              <a:buFont typeface="Wingdings" pitchFamily="2" charset="2"/>
              <a:buChar char="Ø"/>
            </a:pPr>
            <a:r>
              <a:rPr lang="en-US" dirty="0" smtClean="0"/>
              <a:t>When you are done at the end of the day and want to import these mark-ups into your power point, you can find your snapshots in:</a:t>
            </a:r>
          </a:p>
          <a:p>
            <a:pPr lvl="1">
              <a:buFont typeface="Wingdings" pitchFamily="2" charset="2"/>
              <a:buChar char="§"/>
            </a:pPr>
            <a:r>
              <a:rPr lang="en-US" i="1" dirty="0" err="1" smtClean="0"/>
              <a:t>Smoothboard</a:t>
            </a:r>
            <a:endParaRPr lang="en-US" i="1" dirty="0" smtClean="0"/>
          </a:p>
          <a:p>
            <a:pPr lvl="1">
              <a:buFont typeface="Wingdings" pitchFamily="2" charset="2"/>
              <a:buChar char="§"/>
            </a:pPr>
            <a:r>
              <a:rPr lang="en-US" i="1" dirty="0" smtClean="0"/>
              <a:t>File</a:t>
            </a:r>
          </a:p>
          <a:p>
            <a:pPr lvl="1">
              <a:buFont typeface="Wingdings" pitchFamily="2" charset="2"/>
              <a:buChar char="§"/>
            </a:pPr>
            <a:r>
              <a:rPr lang="en-US" i="1" dirty="0" smtClean="0"/>
              <a:t>Open snapshots folder</a:t>
            </a:r>
          </a:p>
          <a:p>
            <a:pPr lvl="1">
              <a:buFont typeface="Wingdings" pitchFamily="2" charset="2"/>
              <a:buChar char="§"/>
            </a:pPr>
            <a:r>
              <a:rPr lang="en-US" dirty="0" smtClean="0"/>
              <a:t>Right click on the snapshot you want</a:t>
            </a:r>
          </a:p>
          <a:p>
            <a:pPr lvl="1">
              <a:buFont typeface="Wingdings" pitchFamily="2" charset="2"/>
              <a:buChar char="§"/>
            </a:pPr>
            <a:r>
              <a:rPr lang="en-US" i="1" dirty="0" smtClean="0"/>
              <a:t>Copy</a:t>
            </a:r>
          </a:p>
          <a:p>
            <a:pPr lvl="1">
              <a:buFont typeface="Wingdings" pitchFamily="2" charset="2"/>
              <a:buChar char="§"/>
            </a:pPr>
            <a:r>
              <a:rPr lang="en-US" i="1" dirty="0" smtClean="0"/>
              <a:t>Paste</a:t>
            </a:r>
            <a:r>
              <a:rPr lang="en-US" dirty="0" smtClean="0"/>
              <a:t> into your power point</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TI-Smartview</a:t>
            </a:r>
          </a:p>
          <a:p>
            <a:r>
              <a:rPr lang="en-US" dirty="0" smtClean="0"/>
              <a:t>TI-Nspire Computer version</a:t>
            </a:r>
          </a:p>
          <a:p>
            <a:r>
              <a:rPr lang="en-US" dirty="0" err="1" smtClean="0"/>
              <a:t>Geogebra</a:t>
            </a:r>
            <a:r>
              <a:rPr lang="en-US" dirty="0" smtClean="0"/>
              <a:t> – FREE </a:t>
            </a:r>
          </a:p>
          <a:p>
            <a:r>
              <a:rPr lang="en-US" dirty="0" err="1" smtClean="0"/>
              <a:t>SMARTboard</a:t>
            </a:r>
            <a:r>
              <a:rPr lang="en-US" dirty="0" smtClean="0"/>
              <a:t> graphics - EXPENSIVE …free trial available.  Student version is $35.</a:t>
            </a:r>
          </a:p>
          <a:p>
            <a:r>
              <a:rPr lang="en-US" dirty="0" err="1" smtClean="0"/>
              <a:t>ActivInspire</a:t>
            </a:r>
            <a:r>
              <a:rPr lang="en-US" dirty="0" smtClean="0"/>
              <a:t> is Free</a:t>
            </a:r>
          </a:p>
          <a:p>
            <a:endParaRPr lang="en-US" dirty="0"/>
          </a:p>
        </p:txBody>
      </p:sp>
      <p:sp>
        <p:nvSpPr>
          <p:cNvPr id="2" name="Title 1"/>
          <p:cNvSpPr>
            <a:spLocks noGrp="1"/>
          </p:cNvSpPr>
          <p:nvPr>
            <p:ph type="title"/>
          </p:nvPr>
        </p:nvSpPr>
        <p:spPr/>
        <p:txBody>
          <a:bodyPr/>
          <a:lstStyle/>
          <a:p>
            <a:pPr algn="ctr"/>
            <a:r>
              <a:rPr lang="en-US" dirty="0" smtClean="0"/>
              <a:t>Math Applications: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029200"/>
          </a:xfrm>
        </p:spPr>
        <p:txBody>
          <a:bodyPr>
            <a:normAutofit/>
          </a:bodyPr>
          <a:lstStyle/>
          <a:p>
            <a:pPr lvl="0">
              <a:lnSpc>
                <a:spcPct val="200000"/>
              </a:lnSpc>
            </a:pPr>
            <a:r>
              <a:rPr lang="en-US" b="1" dirty="0" smtClean="0"/>
              <a:t>Don’t Be Generic!!</a:t>
            </a:r>
            <a:endParaRPr lang="en-US" dirty="0"/>
          </a:p>
          <a:p>
            <a:pPr lvl="0">
              <a:lnSpc>
                <a:spcPct val="200000"/>
              </a:lnSpc>
            </a:pPr>
            <a:r>
              <a:rPr lang="en-US" b="1" dirty="0" smtClean="0"/>
              <a:t>Make </a:t>
            </a:r>
            <a:r>
              <a:rPr lang="en-US" b="1" dirty="0"/>
              <a:t>sure you use </a:t>
            </a:r>
            <a:endParaRPr lang="en-US" b="1" dirty="0" smtClean="0"/>
          </a:p>
          <a:p>
            <a:pPr lvl="0">
              <a:lnSpc>
                <a:spcPct val="200000"/>
              </a:lnSpc>
              <a:buNone/>
            </a:pPr>
            <a:r>
              <a:rPr lang="en-US" b="1" dirty="0" smtClean="0"/>
              <a:t>	NEW </a:t>
            </a:r>
            <a:r>
              <a:rPr lang="en-US" b="1" dirty="0"/>
              <a:t>batteries.  </a:t>
            </a:r>
            <a:endParaRPr lang="en-US" b="1" dirty="0" smtClean="0"/>
          </a:p>
          <a:p>
            <a:pPr lvl="0">
              <a:lnSpc>
                <a:spcPct val="200000"/>
              </a:lnSpc>
            </a:pPr>
            <a:r>
              <a:rPr lang="en-US" b="1" dirty="0" smtClean="0"/>
              <a:t>Upgrade to power pack.</a:t>
            </a:r>
          </a:p>
        </p:txBody>
      </p:sp>
      <p:sp>
        <p:nvSpPr>
          <p:cNvPr id="2" name="Title 1"/>
          <p:cNvSpPr>
            <a:spLocks noGrp="1"/>
          </p:cNvSpPr>
          <p:nvPr>
            <p:ph type="title"/>
          </p:nvPr>
        </p:nvSpPr>
        <p:spPr>
          <a:xfrm>
            <a:off x="457200" y="609600"/>
            <a:ext cx="8229600" cy="838200"/>
          </a:xfrm>
        </p:spPr>
        <p:txBody>
          <a:bodyPr>
            <a:normAutofit fontScale="90000"/>
          </a:bodyPr>
          <a:lstStyle/>
          <a:p>
            <a:pPr lvl="0" algn="ctr"/>
            <a:r>
              <a:rPr lang="en-US" sz="6700" b="1" dirty="0"/>
              <a:t>A </a:t>
            </a:r>
            <a:r>
              <a:rPr lang="en-US" sz="6700" b="1" dirty="0" err="1"/>
              <a:t>Wii</a:t>
            </a:r>
            <a:r>
              <a:rPr lang="en-US" sz="6700" b="1" dirty="0"/>
              <a:t> remote – $40</a:t>
            </a:r>
            <a:r>
              <a:rPr lang="en-US" dirty="0"/>
              <a:t/>
            </a:r>
            <a:br>
              <a:rPr lang="en-US" dirty="0"/>
            </a:br>
            <a:endParaRPr lang="en-US" dirty="0"/>
          </a:p>
        </p:txBody>
      </p:sp>
      <p:pic>
        <p:nvPicPr>
          <p:cNvPr id="4" name="Picture 3" descr="300px-Wii_Remote_Image.jpeg"/>
          <p:cNvPicPr>
            <a:picLocks noChangeAspect="1"/>
          </p:cNvPicPr>
          <p:nvPr/>
        </p:nvPicPr>
        <p:blipFill>
          <a:blip r:embed="rId3" cstate="print"/>
          <a:stretch>
            <a:fillRect/>
          </a:stretch>
        </p:blipFill>
        <p:spPr>
          <a:xfrm>
            <a:off x="5105400" y="1676400"/>
            <a:ext cx="3469105" cy="263652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864291"/>
          </a:xfrm>
        </p:spPr>
        <p:txBody>
          <a:bodyPr>
            <a:normAutofit/>
          </a:bodyPr>
          <a:lstStyle/>
          <a:p>
            <a:pPr lvl="0">
              <a:lnSpc>
                <a:spcPct val="200000"/>
              </a:lnSpc>
            </a:pPr>
            <a:r>
              <a:rPr lang="en-US" b="1" dirty="0" smtClean="0"/>
              <a:t>Try it first.  </a:t>
            </a:r>
            <a:endParaRPr lang="en-US" dirty="0"/>
          </a:p>
          <a:p>
            <a:pPr lvl="0">
              <a:lnSpc>
                <a:spcPct val="200000"/>
              </a:lnSpc>
            </a:pPr>
            <a:r>
              <a:rPr lang="en-US" b="1" dirty="0" smtClean="0"/>
              <a:t>Control </a:t>
            </a:r>
            <a:r>
              <a:rPr lang="en-US" b="1" dirty="0"/>
              <a:t>panel. </a:t>
            </a:r>
            <a:r>
              <a:rPr lang="en-US" b="1" dirty="0" smtClean="0"/>
              <a:t>Look for the </a:t>
            </a:r>
            <a:r>
              <a:rPr lang="en-US" b="1" dirty="0" err="1" smtClean="0"/>
              <a:t>bluetooth</a:t>
            </a:r>
            <a:r>
              <a:rPr lang="en-US" b="1" dirty="0" smtClean="0"/>
              <a:t> logo. </a:t>
            </a:r>
          </a:p>
          <a:p>
            <a:pPr>
              <a:lnSpc>
                <a:spcPct val="200000"/>
              </a:lnSpc>
            </a:pPr>
            <a:r>
              <a:rPr lang="en-US" b="1" dirty="0" smtClean="0"/>
              <a:t>The </a:t>
            </a:r>
            <a:r>
              <a:rPr lang="en-US" b="1" dirty="0"/>
              <a:t>mini </a:t>
            </a:r>
            <a:r>
              <a:rPr lang="en-US" b="1" dirty="0" err="1"/>
              <a:t>usb</a:t>
            </a:r>
            <a:r>
              <a:rPr lang="en-US" b="1" dirty="0"/>
              <a:t> Bluetooth dongle </a:t>
            </a:r>
            <a:endParaRPr lang="en-US" b="1" dirty="0" smtClean="0"/>
          </a:p>
          <a:p>
            <a:pPr>
              <a:lnSpc>
                <a:spcPct val="200000"/>
              </a:lnSpc>
              <a:buNone/>
            </a:pPr>
            <a:r>
              <a:rPr lang="en-US" b="1" dirty="0" smtClean="0"/>
              <a:t>	from </a:t>
            </a:r>
            <a:r>
              <a:rPr lang="en-US" b="1" dirty="0" err="1" smtClean="0"/>
              <a:t>wiiteachers</a:t>
            </a:r>
            <a:r>
              <a:rPr lang="en-US" b="1" dirty="0" smtClean="0"/>
              <a:t> works </a:t>
            </a:r>
            <a:r>
              <a:rPr lang="en-US" b="1" dirty="0"/>
              <a:t>great.  </a:t>
            </a:r>
            <a:endParaRPr lang="en-US" dirty="0"/>
          </a:p>
        </p:txBody>
      </p:sp>
      <p:sp>
        <p:nvSpPr>
          <p:cNvPr id="2" name="Title 1"/>
          <p:cNvSpPr>
            <a:spLocks noGrp="1"/>
          </p:cNvSpPr>
          <p:nvPr>
            <p:ph type="title"/>
          </p:nvPr>
        </p:nvSpPr>
        <p:spPr/>
        <p:txBody>
          <a:bodyPr>
            <a:normAutofit/>
          </a:bodyPr>
          <a:lstStyle/>
          <a:p>
            <a:pPr lvl="0"/>
            <a:r>
              <a:rPr lang="en-US" b="1" dirty="0"/>
              <a:t>A Bluetooth connection – $</a:t>
            </a:r>
            <a:r>
              <a:rPr lang="en-US" b="1" dirty="0" smtClean="0"/>
              <a:t>10</a:t>
            </a:r>
            <a:endParaRPr lang="en-US" dirty="0"/>
          </a:p>
        </p:txBody>
      </p:sp>
      <p:pic>
        <p:nvPicPr>
          <p:cNvPr id="4" name="Picture 3" descr="bt_dongle.jpeg"/>
          <p:cNvPicPr>
            <a:picLocks noChangeAspect="1"/>
          </p:cNvPicPr>
          <p:nvPr/>
        </p:nvPicPr>
        <p:blipFill>
          <a:blip r:embed="rId3" cstate="print"/>
          <a:stretch>
            <a:fillRect/>
          </a:stretch>
        </p:blipFill>
        <p:spPr>
          <a:xfrm>
            <a:off x="6400800" y="2971800"/>
            <a:ext cx="1524000" cy="1524000"/>
          </a:xfrm>
          <a:prstGeom prst="rect">
            <a:avLst/>
          </a:prstGeom>
        </p:spPr>
      </p:pic>
      <p:pic>
        <p:nvPicPr>
          <p:cNvPr id="5" name="Picture 4" descr="300px-Bluetooth_svg.png"/>
          <p:cNvPicPr>
            <a:picLocks noChangeAspect="1"/>
          </p:cNvPicPr>
          <p:nvPr/>
        </p:nvPicPr>
        <p:blipFill>
          <a:blip r:embed="rId4" cstate="print"/>
          <a:stretch>
            <a:fillRect/>
          </a:stretch>
        </p:blipFill>
        <p:spPr>
          <a:xfrm>
            <a:off x="4648200" y="1295400"/>
            <a:ext cx="2857500" cy="69532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343400"/>
          </a:xfrm>
        </p:spPr>
        <p:txBody>
          <a:bodyPr>
            <a:normAutofit fontScale="85000" lnSpcReduction="20000"/>
          </a:bodyPr>
          <a:lstStyle/>
          <a:p>
            <a:r>
              <a:rPr lang="en-US" dirty="0"/>
              <a:t>Put your </a:t>
            </a:r>
            <a:r>
              <a:rPr lang="en-US" dirty="0" err="1"/>
              <a:t>wiimote</a:t>
            </a:r>
            <a:r>
              <a:rPr lang="en-US" dirty="0"/>
              <a:t> in discovery mode by pressing the 1 and 2 buttons simultaneously.  The blue lights will flash.  They need to stay on until your mote is discovered so you may want to keep holding these down until you are connected.</a:t>
            </a:r>
          </a:p>
          <a:p>
            <a:r>
              <a:rPr lang="en-US" dirty="0"/>
              <a:t>Control Panel</a:t>
            </a:r>
          </a:p>
          <a:p>
            <a:r>
              <a:rPr lang="en-US" dirty="0" err="1"/>
              <a:t>BlueTooth</a:t>
            </a:r>
            <a:r>
              <a:rPr lang="en-US" dirty="0"/>
              <a:t> Devices</a:t>
            </a:r>
          </a:p>
          <a:p>
            <a:r>
              <a:rPr lang="en-US" dirty="0"/>
              <a:t>Add a wireless Device</a:t>
            </a:r>
          </a:p>
          <a:p>
            <a:r>
              <a:rPr lang="en-US" dirty="0"/>
              <a:t>Nintendo RVL – CNT – 01</a:t>
            </a:r>
          </a:p>
          <a:p>
            <a:r>
              <a:rPr lang="en-US" dirty="0" smtClean="0"/>
              <a:t>Don’t </a:t>
            </a:r>
            <a:r>
              <a:rPr lang="en-US" dirty="0"/>
              <a:t>use a Passkey</a:t>
            </a:r>
          </a:p>
          <a:p>
            <a:r>
              <a:rPr lang="en-US" dirty="0" smtClean="0"/>
              <a:t>Properties</a:t>
            </a:r>
            <a:endParaRPr lang="en-US" dirty="0"/>
          </a:p>
          <a:p>
            <a:r>
              <a:rPr lang="en-US" dirty="0"/>
              <a:t>Services</a:t>
            </a:r>
          </a:p>
          <a:p>
            <a:r>
              <a:rPr lang="en-US" dirty="0"/>
              <a:t>Make sure keyboard is selected</a:t>
            </a:r>
          </a:p>
          <a:p>
            <a:endParaRPr lang="en-US" dirty="0"/>
          </a:p>
        </p:txBody>
      </p:sp>
      <p:sp>
        <p:nvSpPr>
          <p:cNvPr id="2" name="Title 1"/>
          <p:cNvSpPr>
            <a:spLocks noGrp="1"/>
          </p:cNvSpPr>
          <p:nvPr>
            <p:ph type="title"/>
          </p:nvPr>
        </p:nvSpPr>
        <p:spPr/>
        <p:txBody>
          <a:bodyPr>
            <a:normAutofit fontScale="90000"/>
          </a:bodyPr>
          <a:lstStyle/>
          <a:p>
            <a:pPr algn="ctr"/>
            <a:r>
              <a:rPr lang="en-US" dirty="0" smtClean="0"/>
              <a:t>Connect your </a:t>
            </a:r>
            <a:br>
              <a:rPr lang="en-US" dirty="0" smtClean="0"/>
            </a:br>
            <a:r>
              <a:rPr lang="en-US" dirty="0" err="1" smtClean="0"/>
              <a:t>wiimote</a:t>
            </a:r>
            <a:r>
              <a:rPr lang="en-US" dirty="0" smtClean="0"/>
              <a:t> to your computer</a:t>
            </a:r>
            <a:endParaRPr lang="en-US" dirty="0"/>
          </a:p>
        </p:txBody>
      </p:sp>
      <p:sp>
        <p:nvSpPr>
          <p:cNvPr id="4" name="TextBox 3"/>
          <p:cNvSpPr txBox="1"/>
          <p:nvPr/>
        </p:nvSpPr>
        <p:spPr>
          <a:xfrm>
            <a:off x="5486400" y="3429000"/>
            <a:ext cx="2743200" cy="1477328"/>
          </a:xfrm>
          <a:prstGeom prst="rect">
            <a:avLst/>
          </a:prstGeom>
          <a:noFill/>
          <a:ln w="57150">
            <a:solidFill>
              <a:schemeClr val="tx1"/>
            </a:solidFill>
          </a:ln>
        </p:spPr>
        <p:txBody>
          <a:bodyPr wrap="square" rtlCol="0">
            <a:spAutoFit/>
          </a:bodyPr>
          <a:lstStyle/>
          <a:p>
            <a:r>
              <a:rPr lang="en-US" dirty="0" smtClean="0"/>
              <a:t>This is a ONCE and DONE procedure and probably the most ‘</a:t>
            </a:r>
            <a:r>
              <a:rPr lang="en-US" dirty="0" err="1" smtClean="0"/>
              <a:t>glitchy</a:t>
            </a:r>
            <a:r>
              <a:rPr lang="en-US" dirty="0" smtClean="0"/>
              <a:t>’ part of the process!!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pot.jpeg"/>
          <p:cNvPicPr>
            <a:picLocks noGrp="1" noChangeAspect="1"/>
          </p:cNvPicPr>
          <p:nvPr>
            <p:ph idx="1"/>
          </p:nvPr>
        </p:nvPicPr>
        <p:blipFill>
          <a:blip r:embed="rId3" cstate="print"/>
          <a:stretch>
            <a:fillRect/>
          </a:stretch>
        </p:blipFill>
        <p:spPr>
          <a:xfrm>
            <a:off x="381000" y="2133600"/>
            <a:ext cx="3191801" cy="2590800"/>
          </a:xfrm>
        </p:spPr>
      </p:pic>
      <p:sp>
        <p:nvSpPr>
          <p:cNvPr id="2" name="Title 1"/>
          <p:cNvSpPr>
            <a:spLocks noGrp="1"/>
          </p:cNvSpPr>
          <p:nvPr>
            <p:ph type="title"/>
          </p:nvPr>
        </p:nvSpPr>
        <p:spPr>
          <a:xfrm>
            <a:off x="457200" y="762000"/>
            <a:ext cx="8229600" cy="1143000"/>
          </a:xfrm>
        </p:spPr>
        <p:txBody>
          <a:bodyPr>
            <a:normAutofit fontScale="90000"/>
          </a:bodyPr>
          <a:lstStyle/>
          <a:p>
            <a:pPr lvl="0"/>
            <a:r>
              <a:rPr lang="en-US" b="1" dirty="0"/>
              <a:t>“The Spot” </a:t>
            </a:r>
            <a:r>
              <a:rPr lang="en-US" b="1" dirty="0" err="1"/>
              <a:t>wiimote</a:t>
            </a:r>
            <a:r>
              <a:rPr lang="en-US" b="1" dirty="0"/>
              <a:t> mount and mini tripod - $23</a:t>
            </a:r>
            <a:r>
              <a:rPr lang="en-US" dirty="0"/>
              <a:t/>
            </a:r>
            <a:br>
              <a:rPr lang="en-US" dirty="0"/>
            </a:br>
            <a:endParaRPr lang="en-US" dirty="0"/>
          </a:p>
        </p:txBody>
      </p:sp>
      <p:pic>
        <p:nvPicPr>
          <p:cNvPr id="5" name="Picture 4" descr="tripod.jpeg"/>
          <p:cNvPicPr>
            <a:picLocks noChangeAspect="1"/>
          </p:cNvPicPr>
          <p:nvPr/>
        </p:nvPicPr>
        <p:blipFill>
          <a:blip r:embed="rId4" cstate="print"/>
          <a:stretch>
            <a:fillRect/>
          </a:stretch>
        </p:blipFill>
        <p:spPr>
          <a:xfrm>
            <a:off x="4876800" y="1143000"/>
            <a:ext cx="3352800" cy="33528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016691"/>
          </a:xfrm>
        </p:spPr>
        <p:txBody>
          <a:bodyPr/>
          <a:lstStyle/>
          <a:p>
            <a:pPr lvl="0">
              <a:lnSpc>
                <a:spcPct val="200000"/>
              </a:lnSpc>
            </a:pPr>
            <a:r>
              <a:rPr lang="en-US" b="1" dirty="0" smtClean="0"/>
              <a:t>Make your own!! Science Project ??</a:t>
            </a:r>
          </a:p>
          <a:p>
            <a:pPr lvl="0">
              <a:lnSpc>
                <a:spcPct val="200000"/>
              </a:lnSpc>
            </a:pPr>
            <a:r>
              <a:rPr lang="en-US" b="1" dirty="0" smtClean="0"/>
              <a:t>Or Be LAZY…….  Like ME!! </a:t>
            </a:r>
            <a:endParaRPr lang="en-US" dirty="0"/>
          </a:p>
          <a:p>
            <a:endParaRPr lang="en-US" dirty="0"/>
          </a:p>
        </p:txBody>
      </p:sp>
      <p:sp>
        <p:nvSpPr>
          <p:cNvPr id="2" name="Title 1"/>
          <p:cNvSpPr>
            <a:spLocks noGrp="1"/>
          </p:cNvSpPr>
          <p:nvPr>
            <p:ph type="title"/>
          </p:nvPr>
        </p:nvSpPr>
        <p:spPr/>
        <p:txBody>
          <a:bodyPr>
            <a:normAutofit fontScale="90000"/>
          </a:bodyPr>
          <a:lstStyle/>
          <a:p>
            <a:pPr lvl="0"/>
            <a:r>
              <a:rPr lang="en-US" sz="4900" b="1" dirty="0"/>
              <a:t>An IR pen - $10 - $30</a:t>
            </a:r>
            <a:r>
              <a:rPr lang="en-US" dirty="0"/>
              <a:t/>
            </a:r>
            <a:br>
              <a:rPr lang="en-US" dirty="0"/>
            </a:br>
            <a:endParaRPr lang="en-US" dirty="0"/>
          </a:p>
        </p:txBody>
      </p:sp>
      <p:pic>
        <p:nvPicPr>
          <p:cNvPr id="4" name="Picture 3" descr="Wii_colors_dlx_web.jpeg"/>
          <p:cNvPicPr>
            <a:picLocks noChangeAspect="1"/>
          </p:cNvPicPr>
          <p:nvPr/>
        </p:nvPicPr>
        <p:blipFill>
          <a:blip r:embed="rId3" cstate="print"/>
          <a:stretch>
            <a:fillRect/>
          </a:stretch>
        </p:blipFill>
        <p:spPr>
          <a:xfrm>
            <a:off x="457200" y="2819400"/>
            <a:ext cx="3025269" cy="2040172"/>
          </a:xfrm>
          <a:prstGeom prst="rect">
            <a:avLst/>
          </a:prstGeom>
        </p:spPr>
      </p:pic>
      <p:pic>
        <p:nvPicPr>
          <p:cNvPr id="5" name="Picture 4" descr="econopens.jpeg"/>
          <p:cNvPicPr>
            <a:picLocks noChangeAspect="1"/>
          </p:cNvPicPr>
          <p:nvPr/>
        </p:nvPicPr>
        <p:blipFill>
          <a:blip r:embed="rId4" cstate="print"/>
          <a:stretch>
            <a:fillRect/>
          </a:stretch>
        </p:blipFill>
        <p:spPr>
          <a:xfrm rot="16200000">
            <a:off x="6074923" y="1316477"/>
            <a:ext cx="3315441" cy="1444487"/>
          </a:xfrm>
          <a:prstGeom prst="rect">
            <a:avLst/>
          </a:prstGeom>
        </p:spPr>
      </p:pic>
      <p:pic>
        <p:nvPicPr>
          <p:cNvPr id="6" name="Picture 5" descr="Groove4.jpeg"/>
          <p:cNvPicPr>
            <a:picLocks noChangeAspect="1"/>
          </p:cNvPicPr>
          <p:nvPr/>
        </p:nvPicPr>
        <p:blipFill>
          <a:blip r:embed="rId5" cstate="print"/>
          <a:stretch>
            <a:fillRect/>
          </a:stretch>
        </p:blipFill>
        <p:spPr>
          <a:xfrm>
            <a:off x="3657600" y="2895600"/>
            <a:ext cx="2890838" cy="2055707"/>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r>
              <a:rPr lang="en-US" sz="7200" dirty="0" smtClean="0"/>
              <a:t> Get out your cell phone cameras!!</a:t>
            </a:r>
            <a:endParaRPr lang="en-US" sz="7200" dirty="0"/>
          </a:p>
        </p:txBody>
      </p:sp>
      <p:sp>
        <p:nvSpPr>
          <p:cNvPr id="3" name="Title 2"/>
          <p:cNvSpPr>
            <a:spLocks noGrp="1"/>
          </p:cNvSpPr>
          <p:nvPr>
            <p:ph type="title"/>
          </p:nvPr>
        </p:nvSpPr>
        <p:spPr/>
        <p:txBody>
          <a:bodyPr>
            <a:normAutofit/>
          </a:bodyPr>
          <a:lstStyle/>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524000"/>
          </a:xfrm>
        </p:spPr>
        <p:txBody>
          <a:bodyPr>
            <a:normAutofit fontScale="90000"/>
          </a:bodyPr>
          <a:lstStyle/>
          <a:p>
            <a:pPr lvl="0" algn="ctr"/>
            <a:r>
              <a:rPr lang="en-US" sz="4900" b="1" dirty="0"/>
              <a:t>Download </a:t>
            </a:r>
            <a:r>
              <a:rPr lang="en-US" sz="4900" b="1" dirty="0" err="1"/>
              <a:t>Smoothboard</a:t>
            </a:r>
            <a:r>
              <a:rPr lang="en-US" sz="4900" b="1" dirty="0"/>
              <a:t> 1.6  </a:t>
            </a:r>
            <a:r>
              <a:rPr lang="en-US" sz="4900" b="1" dirty="0" smtClean="0"/>
              <a:t>$</a:t>
            </a:r>
            <a:r>
              <a:rPr lang="en-US" sz="4900" dirty="0" smtClean="0"/>
              <a:t>30</a:t>
            </a:r>
            <a:r>
              <a:rPr lang="en-US" sz="4900" b="1" dirty="0" smtClean="0"/>
              <a:t>  </a:t>
            </a:r>
            <a:r>
              <a:rPr lang="en-US" dirty="0"/>
              <a:t/>
            </a:r>
            <a:br>
              <a:rPr lang="en-US" dirty="0"/>
            </a:br>
            <a:endParaRPr lang="en-US" dirty="0"/>
          </a:p>
        </p:txBody>
      </p:sp>
      <p:pic>
        <p:nvPicPr>
          <p:cNvPr id="4" name="Picture 3" descr="logo.png"/>
          <p:cNvPicPr>
            <a:picLocks noChangeAspect="1"/>
          </p:cNvPicPr>
          <p:nvPr/>
        </p:nvPicPr>
        <p:blipFill>
          <a:blip r:embed="rId3" cstate="print"/>
          <a:stretch>
            <a:fillRect/>
          </a:stretch>
        </p:blipFill>
        <p:spPr>
          <a:xfrm>
            <a:off x="838200" y="2743200"/>
            <a:ext cx="7405197" cy="1476756"/>
          </a:xfrm>
          <a:prstGeom prst="rect">
            <a:avLst/>
          </a:prstGeom>
        </p:spPr>
      </p:pic>
      <p:sp>
        <p:nvSpPr>
          <p:cNvPr id="5" name="Content Placeholder 4"/>
          <p:cNvSpPr>
            <a:spLocks noGrp="1"/>
          </p:cNvSpPr>
          <p:nvPr>
            <p:ph idx="1"/>
          </p:nvPr>
        </p:nvSpPr>
        <p:spPr>
          <a:xfrm>
            <a:off x="457200" y="5181600"/>
            <a:ext cx="8229600" cy="825691"/>
          </a:xfrm>
        </p:spPr>
        <p:txBody>
          <a:bodyPr/>
          <a:lstStyle/>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lgn="ctr">
              <a:lnSpc>
                <a:spcPct val="200000"/>
              </a:lnSpc>
              <a:buNone/>
            </a:pPr>
            <a:r>
              <a:rPr lang="en-US" b="1" dirty="0" smtClean="0"/>
              <a:t>	A laptop and a projector.  You do NOT need a  </a:t>
            </a:r>
            <a:r>
              <a:rPr lang="en-US" b="1" dirty="0"/>
              <a:t>screen </a:t>
            </a:r>
            <a:r>
              <a:rPr lang="en-US" b="1" dirty="0" smtClean="0"/>
              <a:t>or whiteboard -  just use the WALL!!</a:t>
            </a:r>
            <a:endParaRPr lang="en-US" dirty="0"/>
          </a:p>
          <a:p>
            <a:pPr>
              <a:buNone/>
            </a:pPr>
            <a:endParaRPr lang="en-US" dirty="0"/>
          </a:p>
        </p:txBody>
      </p:sp>
      <p:sp>
        <p:nvSpPr>
          <p:cNvPr id="2" name="Title 1"/>
          <p:cNvSpPr>
            <a:spLocks noGrp="1"/>
          </p:cNvSpPr>
          <p:nvPr>
            <p:ph type="title"/>
          </p:nvPr>
        </p:nvSpPr>
        <p:spPr/>
        <p:txBody>
          <a:bodyPr/>
          <a:lstStyle/>
          <a:p>
            <a:pPr algn="ctr"/>
            <a:r>
              <a:rPr lang="en-US" dirty="0" smtClean="0"/>
              <a:t>HARDWARE</a:t>
            </a:r>
            <a:endParaRPr lang="en-US" dirty="0"/>
          </a:p>
        </p:txBody>
      </p:sp>
      <p:pic>
        <p:nvPicPr>
          <p:cNvPr id="4" name="Picture 3" descr="getimage.jpeg"/>
          <p:cNvPicPr>
            <a:picLocks noChangeAspect="1"/>
          </p:cNvPicPr>
          <p:nvPr/>
        </p:nvPicPr>
        <p:blipFill>
          <a:blip r:embed="rId3" cstate="print"/>
          <a:stretch>
            <a:fillRect/>
          </a:stretch>
        </p:blipFill>
        <p:spPr>
          <a:xfrm>
            <a:off x="228600" y="3276600"/>
            <a:ext cx="2270122" cy="1702594"/>
          </a:xfrm>
          <a:prstGeom prst="rect">
            <a:avLst/>
          </a:prstGeom>
        </p:spPr>
      </p:pic>
      <p:pic>
        <p:nvPicPr>
          <p:cNvPr id="6" name="Picture 5" descr="getimage.jpeg"/>
          <p:cNvPicPr>
            <a:picLocks noChangeAspect="1"/>
          </p:cNvPicPr>
          <p:nvPr/>
        </p:nvPicPr>
        <p:blipFill>
          <a:blip r:embed="rId4" cstate="print"/>
          <a:stretch>
            <a:fillRect/>
          </a:stretch>
        </p:blipFill>
        <p:spPr>
          <a:xfrm>
            <a:off x="2667000" y="3276600"/>
            <a:ext cx="2285999" cy="1714502"/>
          </a:xfrm>
          <a:prstGeom prst="rect">
            <a:avLst/>
          </a:prstGeom>
        </p:spPr>
      </p:pic>
      <p:grpSp>
        <p:nvGrpSpPr>
          <p:cNvPr id="8" name="Group 7"/>
          <p:cNvGrpSpPr/>
          <p:nvPr/>
        </p:nvGrpSpPr>
        <p:grpSpPr>
          <a:xfrm>
            <a:off x="5257800" y="3276600"/>
            <a:ext cx="2371722" cy="1778794"/>
            <a:chOff x="2590800" y="3276600"/>
            <a:chExt cx="2371722" cy="1778794"/>
          </a:xfrm>
        </p:grpSpPr>
        <p:pic>
          <p:nvPicPr>
            <p:cNvPr id="5" name="Picture 4" descr="getimage.jpeg"/>
            <p:cNvPicPr>
              <a:picLocks noChangeAspect="1"/>
            </p:cNvPicPr>
            <p:nvPr/>
          </p:nvPicPr>
          <p:blipFill>
            <a:blip r:embed="rId5" cstate="print"/>
            <a:stretch>
              <a:fillRect/>
            </a:stretch>
          </p:blipFill>
          <p:spPr>
            <a:xfrm>
              <a:off x="2590800" y="3276600"/>
              <a:ext cx="2371722" cy="1778794"/>
            </a:xfrm>
            <a:prstGeom prst="rect">
              <a:avLst/>
            </a:prstGeom>
          </p:spPr>
        </p:pic>
        <p:sp>
          <p:nvSpPr>
            <p:cNvPr id="7" name="TextBox 6"/>
            <p:cNvSpPr txBox="1"/>
            <p:nvPr/>
          </p:nvSpPr>
          <p:spPr>
            <a:xfrm>
              <a:off x="2590800" y="3352800"/>
              <a:ext cx="2362200" cy="1200329"/>
            </a:xfrm>
            <a:prstGeom prst="rect">
              <a:avLst/>
            </a:prstGeom>
            <a:noFill/>
          </p:spPr>
          <p:txBody>
            <a:bodyPr wrap="square" rtlCol="0">
              <a:spAutoFit/>
            </a:bodyPr>
            <a:lstStyle/>
            <a:p>
              <a:pPr algn="ctr"/>
              <a:r>
                <a:rPr lang="en-US" sz="7200" dirty="0" smtClean="0"/>
                <a:t>?</a:t>
              </a:r>
              <a:endParaRPr lang="en-US" sz="7200" dirty="0"/>
            </a:p>
          </p:txBody>
        </p:sp>
      </p:gr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240</TotalTime>
  <Words>1333</Words>
  <Application>Microsoft Office PowerPoint</Application>
  <PresentationFormat>On-screen Show (4:3)</PresentationFormat>
  <Paragraphs>96</Paragraphs>
  <Slides>16</Slides>
  <Notes>9</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Concourse</vt:lpstr>
      <vt:lpstr>Wii Interactive White Board Presentation</vt:lpstr>
      <vt:lpstr>A Wii remote – $40 </vt:lpstr>
      <vt:lpstr>A Bluetooth connection – $10</vt:lpstr>
      <vt:lpstr>Connect your  wiimote to your computer</vt:lpstr>
      <vt:lpstr>“The Spot” wiimote mount and mini tripod - $23 </vt:lpstr>
      <vt:lpstr>An IR pen - $10 - $30 </vt:lpstr>
      <vt:lpstr>PowerPoint Presentation</vt:lpstr>
      <vt:lpstr>Download Smoothboard 1.6  $30   </vt:lpstr>
      <vt:lpstr>HARDWARE</vt:lpstr>
      <vt:lpstr>What You Need:</vt:lpstr>
      <vt:lpstr>Open Smoothboard</vt:lpstr>
      <vt:lpstr>CALLIBRATE YOUR SCREEN </vt:lpstr>
      <vt:lpstr>Adjusting Screen Size</vt:lpstr>
      <vt:lpstr>Using the IR Pen on the Wii IWB (IR= infra-red, IWB = interactive white board)</vt:lpstr>
      <vt:lpstr>Import into Power Point:</vt:lpstr>
      <vt:lpstr>Math Applications:</vt:lpstr>
    </vt:vector>
  </TitlesOfParts>
  <Company>none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Wii Interactive White Board Presentation</dc:title>
  <dc:creator>Deana Deichert</dc:creator>
  <cp:lastModifiedBy>Lee-Anne Trimble Spalding</cp:lastModifiedBy>
  <cp:revision>25</cp:revision>
  <dcterms:created xsi:type="dcterms:W3CDTF">2010-02-24T18:37:24Z</dcterms:created>
  <dcterms:modified xsi:type="dcterms:W3CDTF">2013-01-29T19:23:03Z</dcterms:modified>
</cp:coreProperties>
</file>